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5" r:id="rId6"/>
    <p:sldId id="264" r:id="rId7"/>
    <p:sldId id="260" r:id="rId8"/>
    <p:sldId id="270" r:id="rId9"/>
    <p:sldId id="269" r:id="rId10"/>
    <p:sldId id="261" r:id="rId11"/>
    <p:sldId id="262" r:id="rId12"/>
    <p:sldId id="267" r:id="rId13"/>
    <p:sldId id="266" r:id="rId14"/>
    <p:sldId id="268" r:id="rId15"/>
    <p:sldId id="263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67814-6E7F-4CF4-BCA1-BA18D0032AE3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1EAAE-AA68-461D-BB58-F1333F7D8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71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ложки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754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балалайка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55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аккордеон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57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барабан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606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колокольчики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817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пианино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гитара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216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скрипка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09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флейта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124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труба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52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ксилофон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395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саксофон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1EAAE-AA68-461D-BB58-F1333F7D810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9382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8629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1851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179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9190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2627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5607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72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367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77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027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805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48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731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15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1515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6365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11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.xml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2.xml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3.xml"/><Relationship Id="rId9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4.xml"/><Relationship Id="rId9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5.xml"/><Relationship Id="rId9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6.xml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7.xml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jpe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8.xml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9.xml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0.xml"/><Relationship Id="rId9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1.xml"/><Relationship Id="rId9" Type="http://schemas.openxmlformats.org/officeDocument/2006/relationships/slide" Target="slide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2.xml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10.png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ds33.oshkole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На чём играют звери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404663"/>
            <a:ext cx="6353925" cy="44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6417" y="4106761"/>
            <a:ext cx="7772400" cy="1470025"/>
          </a:xfrm>
          <a:solidFill>
            <a:schemeClr val="accent2">
              <a:alpha val="78000"/>
            </a:schemeClr>
          </a:solidFill>
        </p:spPr>
        <p:txBody>
          <a:bodyPr>
            <a:normAutofit/>
          </a:bodyPr>
          <a:lstStyle/>
          <a:p>
            <a:r>
              <a:rPr lang="ru-RU" sz="5400" dirty="0" smtClean="0">
                <a:latin typeface="Book Antiqua" pitchFamily="18" charset="0"/>
              </a:rPr>
              <a:t>На чём играют звери?</a:t>
            </a:r>
            <a:endParaRPr lang="ru-RU" sz="5400" dirty="0"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8987" y="5445224"/>
            <a:ext cx="7287261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Book Antiqua" pitchFamily="18" charset="0"/>
              </a:rPr>
              <a:t>Музыкально-дидактическая игра на развитие чувства тембра</a:t>
            </a:r>
            <a:endParaRPr lang="ru-RU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179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7956376" cy="4392488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tx1"/>
                </a:solidFill>
                <a:latin typeface="Book Antiqua" pitchFamily="18" charset="0"/>
              </a:rPr>
              <a:t>Задание. 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Book Antiqua" pitchFamily="18" charset="0"/>
              </a:rPr>
              <a:t>Послушать фрагмент</a:t>
            </a:r>
            <a:r>
              <a:rPr lang="ru-RU" sz="4800" dirty="0">
                <a:solidFill>
                  <a:schemeClr val="tx1"/>
                </a:solidFill>
                <a:latin typeface="Book Antiqua" pitchFamily="18" charset="0"/>
              </a:rPr>
              <a:t>.</a:t>
            </a:r>
            <a:endParaRPr lang="ru-RU" sz="4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Book Antiqua" pitchFamily="18" charset="0"/>
              </a:rPr>
              <a:t>Узнать </a:t>
            </a:r>
            <a:r>
              <a:rPr lang="ru-RU" sz="4800" dirty="0">
                <a:solidFill>
                  <a:schemeClr val="tx1"/>
                </a:solidFill>
                <a:latin typeface="Book Antiqua" pitchFamily="18" charset="0"/>
              </a:rPr>
              <a:t>инструмент. </a:t>
            </a:r>
            <a:endParaRPr lang="ru-RU" sz="4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Book Antiqua" pitchFamily="18" charset="0"/>
              </a:rPr>
              <a:t>Подобрать </a:t>
            </a:r>
            <a:r>
              <a:rPr lang="ru-RU" sz="4800" dirty="0">
                <a:solidFill>
                  <a:schemeClr val="tx1"/>
                </a:solidFill>
                <a:latin typeface="Book Antiqua" pitchFamily="18" charset="0"/>
              </a:rPr>
              <a:t>картинку.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ru-RU" sz="4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0705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Admin\Рабочий стол\На чём играют звери\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10" y="1013301"/>
            <a:ext cx="2472138" cy="341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Admin\Рабочий стол\На чём играют звери\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64" y="1083390"/>
            <a:ext cx="2421419" cy="334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ложки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" name="Picture 3" descr="C:\Documents and Settings\Admin\Рабочий стол\На чём играют звери\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90461"/>
            <a:ext cx="2547956" cy="352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87248" y="5949280"/>
            <a:ext cx="505232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273310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Admin\Рабочий стол\На чём играют звери\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13354"/>
            <a:ext cx="2547956" cy="352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Admin\Рабочий стол\На чём играют звери\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608" y="1034398"/>
            <a:ext cx="2547958" cy="352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Admin\Рабочий стол\На чём играют звери\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32478"/>
            <a:ext cx="2520280" cy="348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балалайка 2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16416" y="5949280"/>
            <a:ext cx="57606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304861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Documents and Settings\Admin\Рабочий стол\На чём играют звери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047183"/>
            <a:ext cx="2547958" cy="352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Admin\Рабочий стол\На чём играют звери\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2" y="1120045"/>
            <a:ext cx="2509832" cy="34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ккордео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09944" y="3124200"/>
            <a:ext cx="609600" cy="609600"/>
          </a:xfrm>
          <a:prstGeom prst="rect">
            <a:avLst/>
          </a:prstGeom>
        </p:spPr>
      </p:pic>
      <p:pic>
        <p:nvPicPr>
          <p:cNvPr id="1026" name="ф" descr="C:\Documents and Settings\Admin\Рабочий стол\На чём играют звери\картинки\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75" y="1047183"/>
            <a:ext cx="2547957" cy="352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16416" y="5949280"/>
            <a:ext cx="57606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13135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in\Рабочий стол\На чём играют звери\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083390"/>
            <a:ext cx="2448271" cy="338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dmin\Рабочий стол\На чём играют звери\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10" y="1013301"/>
            <a:ext cx="2472138" cy="341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Admin\Рабочий стол\На чём играют звери\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12" y="1083391"/>
            <a:ext cx="2448271" cy="338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бараба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87248" y="6093296"/>
            <a:ext cx="505232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75430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На чём играют звери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3168352" cy="229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\Рабочий стол\На чём играют звери\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17" y="3203057"/>
            <a:ext cx="3485856" cy="252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В РАБОТЕ\Мои рисунки\иллюстрации\музыка\клипарт музинстр\img3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802" y="1193903"/>
            <a:ext cx="3342304" cy="401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олокол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436106" y="6021288"/>
            <a:ext cx="456374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920059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На чём играют звери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5565"/>
            <a:ext cx="2619989" cy="3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Admin\Рабочий стол\На чём играют звери\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15565"/>
            <a:ext cx="2619988" cy="3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Documents and Settings\Admin\Рабочий стол\На чём играют звери\саксофон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78" y="1183882"/>
            <a:ext cx="2836162" cy="3652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2" name="пианино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280412" y="6170258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51374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На чём играют звери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3168352" cy="229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\Рабочий стол\На чём играют звери\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17" y="3203057"/>
            <a:ext cx="3485856" cy="252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В РАБОТЕ\Мои рисунки\иллюстрации\музыка\клипарт музинстр\img3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802" y="1193903"/>
            <a:ext cx="3342304" cy="401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гитар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436106" y="6021288"/>
            <a:ext cx="528382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891919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На чём играют звери\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16" y="1032286"/>
            <a:ext cx="2722273" cy="37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На чём играют звери\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537" y="1060847"/>
            <a:ext cx="2664296" cy="368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Admin\Рабочий стол\На чём играют звери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44" y="1083845"/>
            <a:ext cx="2684963" cy="371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скрип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244408" y="5949280"/>
            <a:ext cx="504056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063615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На чём играют звери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5565"/>
            <a:ext cx="2619989" cy="3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Admin\Рабочий стол\На чём играют звери\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15565"/>
            <a:ext cx="2619988" cy="3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Documents and Settings\Admin\Рабочий стол\На чём играют звери\саксофон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78" y="1183882"/>
            <a:ext cx="2836162" cy="3652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2" name="флейт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16416" y="6093296"/>
            <a:ext cx="432048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478259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На чём играют звери\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16" y="1032286"/>
            <a:ext cx="2722273" cy="37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На чём играют звери\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537" y="1060847"/>
            <a:ext cx="2664296" cy="368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Admin\Рабочий стол\На чём играют звери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44" y="1083845"/>
            <a:ext cx="2684963" cy="371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труба 2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88424" y="6021288"/>
            <a:ext cx="561883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569781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На чём играют звери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3168352" cy="229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\Рабочий стол\На чём играют звери\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17" y="3203057"/>
            <a:ext cx="3485856" cy="252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В РАБОТЕ\Мои рисунки\иллюстрации\музыка\клипарт музинстр\img3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802" y="1193903"/>
            <a:ext cx="3342304" cy="401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силофон 1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436106" y="6093296"/>
            <a:ext cx="456374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531958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На чём играют звери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5565"/>
            <a:ext cx="2619989" cy="3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Admin\Рабочий стол\На чём играют звери\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15565"/>
            <a:ext cx="2619988" cy="3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Documents and Settings\Admin\Рабочий стол\На чём играют звери\саксофон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78" y="1183882"/>
            <a:ext cx="2836162" cy="3652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2" name="saksofon--malen-kiy-cveto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далее 2">
            <a:hlinkClick r:id="rId9" action="ppaction://hlinksldjump" highlightClick="1"/>
          </p:cNvPr>
          <p:cNvSpPr/>
          <p:nvPr/>
        </p:nvSpPr>
        <p:spPr>
          <a:xfrm>
            <a:off x="8388424" y="6093296"/>
            <a:ext cx="60231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8891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На чём играют звери\771ad36d4409bf51ad9beb0bb353dbd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kott-dzhoplin-devchonka-regtay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3920" y="5733256"/>
            <a:ext cx="8250080" cy="3733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УМНИЧКИ</a:t>
            </a:r>
          </a:p>
          <a:p>
            <a:pPr algn="ctr"/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БРАВО!</a:t>
            </a:r>
            <a:endParaRPr lang="ru-RU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986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80728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Book Antiqua" pitchFamily="18" charset="0"/>
              </a:rPr>
              <a:t>Презентацию </a:t>
            </a:r>
            <a:r>
              <a:rPr lang="ru-RU" sz="3600" b="1" dirty="0" smtClean="0">
                <a:latin typeface="Book Antiqua" pitchFamily="18" charset="0"/>
              </a:rPr>
              <a:t>подготовила </a:t>
            </a:r>
            <a:r>
              <a:rPr lang="ru-RU" sz="3600" b="1" dirty="0">
                <a:latin typeface="Book Antiqua" pitchFamily="18" charset="0"/>
              </a:rPr>
              <a:t>музыкальный </a:t>
            </a:r>
            <a:r>
              <a:rPr lang="ru-RU" sz="3600" b="1" dirty="0" smtClean="0">
                <a:latin typeface="Book Antiqua" pitchFamily="18" charset="0"/>
              </a:rPr>
              <a:t>руководитель </a:t>
            </a:r>
          </a:p>
          <a:p>
            <a:r>
              <a:rPr lang="ru-RU" sz="3600" b="1" dirty="0" smtClean="0">
                <a:latin typeface="Book Antiqua" pitchFamily="18" charset="0"/>
              </a:rPr>
              <a:t>             </a:t>
            </a:r>
            <a:r>
              <a:rPr lang="ru-RU" sz="3600" b="1" dirty="0" smtClean="0">
                <a:latin typeface="-apple-system"/>
                <a:hlinkClick r:id="rId2"/>
              </a:rPr>
              <a:t>МОУ </a:t>
            </a:r>
            <a:r>
              <a:rPr lang="ru-RU" sz="3600" b="1" dirty="0">
                <a:latin typeface="-apple-system"/>
                <a:hlinkClick r:id="rId2"/>
              </a:rPr>
              <a:t>детский сад № </a:t>
            </a:r>
            <a:r>
              <a:rPr lang="ru-RU" sz="3600" b="1" dirty="0" smtClean="0">
                <a:latin typeface="-apple-system"/>
                <a:hlinkClick r:id="rId2"/>
              </a:rPr>
              <a:t>33</a:t>
            </a:r>
            <a:endParaRPr lang="ru-RU" sz="3600" b="1" dirty="0">
              <a:latin typeface="-apple-system"/>
            </a:endParaRPr>
          </a:p>
          <a:p>
            <a:r>
              <a:rPr lang="ru-RU" sz="3600" b="1" dirty="0" smtClean="0">
                <a:latin typeface="-apple-system"/>
              </a:rPr>
              <a:t>                   </a:t>
            </a:r>
            <a:r>
              <a:rPr lang="ru-RU" sz="3600" b="1" dirty="0" err="1" smtClean="0">
                <a:latin typeface="-apple-system"/>
              </a:rPr>
              <a:t>Пасхина</a:t>
            </a:r>
            <a:r>
              <a:rPr lang="ru-RU" sz="3600" b="1" dirty="0" smtClean="0">
                <a:latin typeface="-apple-system"/>
              </a:rPr>
              <a:t> Т. В.</a:t>
            </a:r>
            <a:endParaRPr lang="ru-RU" sz="3600" b="1" dirty="0">
              <a:latin typeface="-apple-system"/>
            </a:endParaRPr>
          </a:p>
          <a:p>
            <a:pPr algn="ctr"/>
            <a:endParaRPr lang="ru-RU" sz="36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1171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163</TotalTime>
  <Words>65</Words>
  <Application>Microsoft Office PowerPoint</Application>
  <PresentationFormat>Экран (4:3)</PresentationFormat>
  <Paragraphs>35</Paragraphs>
  <Slides>16</Slides>
  <Notes>12</Notes>
  <HiddenSlides>0</HiddenSlides>
  <MMClips>13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-apple-system</vt:lpstr>
      <vt:lpstr>Arial</vt:lpstr>
      <vt:lpstr>Book Antiqua</vt:lpstr>
      <vt:lpstr>Calibri</vt:lpstr>
      <vt:lpstr>Garamond</vt:lpstr>
      <vt:lpstr>Натуральные материалы</vt:lpstr>
      <vt:lpstr>На чём играют звери?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чём играют звери?</dc:title>
  <dc:creator>Татьяна Каючкина</dc:creator>
  <cp:lastModifiedBy>USER</cp:lastModifiedBy>
  <cp:revision>18</cp:revision>
  <dcterms:modified xsi:type="dcterms:W3CDTF">2020-05-27T06:47:08Z</dcterms:modified>
</cp:coreProperties>
</file>